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</p:sldIdLst>
  <p:sldSz cx="43526075" cy="24414163"/>
  <p:notesSz cx="9144000" cy="6858000"/>
  <p:defaultTextStyle>
    <a:defPPr>
      <a:defRPr lang="en-US"/>
    </a:defPPr>
    <a:lvl1pPr marL="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1pPr>
    <a:lvl2pPr marL="154273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2pPr>
    <a:lvl3pPr marL="308546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3pPr>
    <a:lvl4pPr marL="462819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4pPr>
    <a:lvl5pPr marL="617092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5pPr>
    <a:lvl6pPr marL="771365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6pPr>
    <a:lvl7pPr marL="925638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7pPr>
    <a:lvl8pPr marL="1079911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8pPr>
    <a:lvl9pPr marL="1234184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669" autoAdjust="0"/>
  </p:normalViewPr>
  <p:slideViewPr>
    <p:cSldViewPr snapToGrid="0">
      <p:cViewPr varScale="1">
        <p:scale>
          <a:sx n="22" d="100"/>
          <a:sy n="22" d="100"/>
        </p:scale>
        <p:origin x="12" y="548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6-4F60-B234-C42A923B52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6-4F60-B234-C42A923B52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86-4F60-B234-C42A923B5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6640816"/>
        <c:axId val="1226638320"/>
      </c:barChart>
      <c:catAx>
        <c:axId val="122664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38320"/>
        <c:crosses val="autoZero"/>
        <c:auto val="1"/>
        <c:lblAlgn val="ctr"/>
        <c:lblOffset val="100"/>
        <c:noMultiLvlLbl val="0"/>
      </c:catAx>
      <c:valAx>
        <c:axId val="12266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4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8347" y="1299828"/>
            <a:ext cx="9385310" cy="2068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18" y="1299828"/>
            <a:ext cx="27611854" cy="20689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48" y="6086590"/>
            <a:ext cx="37541240" cy="10155612"/>
          </a:xfrm>
        </p:spPr>
        <p:txBody>
          <a:bodyPr anchor="b"/>
          <a:lstStyle>
            <a:lvl1pPr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48" y="16338278"/>
            <a:ext cx="37541240" cy="5340596"/>
          </a:xfrm>
        </p:spPr>
        <p:txBody>
          <a:bodyPr/>
          <a:lstStyle>
            <a:lvl1pPr marL="0" indent="0">
              <a:buNone/>
              <a:defRPr sz="8544">
                <a:solidFill>
                  <a:schemeClr val="tx1">
                    <a:tint val="75000"/>
                  </a:schemeClr>
                </a:solidFill>
              </a:defRPr>
            </a:lvl1pPr>
            <a:lvl2pPr marL="1627632" indent="0">
              <a:buNone/>
              <a:defRPr sz="7120">
                <a:solidFill>
                  <a:schemeClr val="tx1">
                    <a:tint val="75000"/>
                  </a:schemeClr>
                </a:solidFill>
              </a:defRPr>
            </a:lvl2pPr>
            <a:lvl3pPr marL="3255264" indent="0">
              <a:buNone/>
              <a:defRPr sz="6408">
                <a:solidFill>
                  <a:schemeClr val="tx1">
                    <a:tint val="75000"/>
                  </a:schemeClr>
                </a:solidFill>
              </a:defRPr>
            </a:lvl3pPr>
            <a:lvl4pPr marL="488289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4pPr>
            <a:lvl5pPr marL="6510528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5pPr>
            <a:lvl6pPr marL="8138160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6pPr>
            <a:lvl7pPr marL="9765792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7pPr>
            <a:lvl8pPr marL="11393424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8pPr>
            <a:lvl9pPr marL="1302105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7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418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5075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7" y="1299830"/>
            <a:ext cx="37541240" cy="4718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089" y="5984862"/>
            <a:ext cx="18413568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089" y="8917951"/>
            <a:ext cx="18413568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5076" y="5984862"/>
            <a:ext cx="18504251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5076" y="8917951"/>
            <a:ext cx="18504251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>
              <a:defRPr sz="11392"/>
            </a:lvl1pPr>
            <a:lvl2pPr>
              <a:defRPr sz="9968"/>
            </a:lvl2pPr>
            <a:lvl3pPr>
              <a:defRPr sz="8544"/>
            </a:lvl3pPr>
            <a:lvl4pPr>
              <a:defRPr sz="7120"/>
            </a:lvl4pPr>
            <a:lvl5pPr>
              <a:defRPr sz="7120"/>
            </a:lvl5pPr>
            <a:lvl6pPr>
              <a:defRPr sz="7120"/>
            </a:lvl6pPr>
            <a:lvl7pPr>
              <a:defRPr sz="7120"/>
            </a:lvl7pPr>
            <a:lvl8pPr>
              <a:defRPr sz="7120"/>
            </a:lvl8pPr>
            <a:lvl9pPr>
              <a:defRPr sz="71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 marL="0" indent="0">
              <a:buNone/>
              <a:defRPr sz="11392"/>
            </a:lvl1pPr>
            <a:lvl2pPr marL="1627632" indent="0">
              <a:buNone/>
              <a:defRPr sz="9968"/>
            </a:lvl2pPr>
            <a:lvl3pPr marL="3255264" indent="0">
              <a:buNone/>
              <a:defRPr sz="8544"/>
            </a:lvl3pPr>
            <a:lvl4pPr marL="4882896" indent="0">
              <a:buNone/>
              <a:defRPr sz="7120"/>
            </a:lvl4pPr>
            <a:lvl5pPr marL="6510528" indent="0">
              <a:buNone/>
              <a:defRPr sz="7120"/>
            </a:lvl5pPr>
            <a:lvl6pPr marL="8138160" indent="0">
              <a:buNone/>
              <a:defRPr sz="7120"/>
            </a:lvl6pPr>
            <a:lvl7pPr marL="9765792" indent="0">
              <a:buNone/>
              <a:defRPr sz="7120"/>
            </a:lvl7pPr>
            <a:lvl8pPr marL="11393424" indent="0">
              <a:buNone/>
              <a:defRPr sz="7120"/>
            </a:lvl8pPr>
            <a:lvl9pPr marL="13021056" indent="0">
              <a:buNone/>
              <a:defRPr sz="71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3255264" rtl="0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l" defTabSz="3255264" rtl="0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59"/>
          <p:cNvSpPr txBox="1">
            <a:spLocks noChangeArrowheads="1"/>
          </p:cNvSpPr>
          <p:nvPr/>
        </p:nvSpPr>
        <p:spPr bwMode="auto">
          <a:xfrm>
            <a:off x="4508361" y="4309815"/>
            <a:ext cx="3276599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atin typeface="فهفق"/>
                <a:cs typeface="B Nazanin" panose="00000400000000000000" pitchFamily="2" charset="-78"/>
              </a:rPr>
              <a:t>Title </a:t>
            </a:r>
            <a:r>
              <a:rPr lang="en-US" sz="6000" b="1" dirty="0" err="1">
                <a:latin typeface="فهفق"/>
                <a:cs typeface="B Nazanin" panose="00000400000000000000" pitchFamily="2" charset="-78"/>
              </a:rPr>
              <a:t>Title</a:t>
            </a:r>
            <a:r>
              <a:rPr lang="en-US" sz="6000" b="1" dirty="0">
                <a:latin typeface="فهفق"/>
                <a:cs typeface="B Nazanin" panose="00000400000000000000" pitchFamily="2" charset="-78"/>
              </a:rPr>
              <a:t> </a:t>
            </a:r>
            <a:r>
              <a:rPr lang="en-US" sz="6000" b="1" dirty="0" err="1">
                <a:latin typeface="فهفق"/>
                <a:cs typeface="B Nazanin" panose="00000400000000000000" pitchFamily="2" charset="-78"/>
              </a:rPr>
              <a:t>Title</a:t>
            </a:r>
            <a:r>
              <a:rPr lang="en-US" sz="6000" b="1" dirty="0">
                <a:latin typeface="فهفق"/>
                <a:cs typeface="B Nazanin" panose="00000400000000000000" pitchFamily="2" charset="-78"/>
              </a:rPr>
              <a:t> </a:t>
            </a:r>
            <a:r>
              <a:rPr lang="en-US" sz="6000" b="1" dirty="0" err="1">
                <a:latin typeface="فهفق"/>
                <a:cs typeface="B Nazanin" panose="00000400000000000000" pitchFamily="2" charset="-78"/>
              </a:rPr>
              <a:t>Title</a:t>
            </a:r>
            <a:r>
              <a:rPr lang="en-US" sz="6000" b="1" dirty="0">
                <a:latin typeface="فهفق"/>
                <a:cs typeface="B Nazanin" panose="00000400000000000000" pitchFamily="2" charset="-78"/>
              </a:rPr>
              <a:t> </a:t>
            </a:r>
            <a:r>
              <a:rPr lang="en-US" sz="6000" b="1" dirty="0" err="1">
                <a:latin typeface="فهفق"/>
                <a:cs typeface="B Nazanin" panose="00000400000000000000" pitchFamily="2" charset="-78"/>
              </a:rPr>
              <a:t>Title</a:t>
            </a:r>
            <a:r>
              <a:rPr lang="en-US" sz="6000" b="1" dirty="0">
                <a:latin typeface="فهفق"/>
                <a:cs typeface="B Nazanin" panose="00000400000000000000" pitchFamily="2" charset="-78"/>
              </a:rPr>
              <a:t> </a:t>
            </a:r>
            <a:r>
              <a:rPr lang="en-US" sz="6000" b="1" dirty="0" err="1">
                <a:latin typeface="فهفق"/>
                <a:cs typeface="B Nazanin" panose="00000400000000000000" pitchFamily="2" charset="-78"/>
              </a:rPr>
              <a:t>Title</a:t>
            </a:r>
            <a:r>
              <a:rPr lang="en-US" sz="6000" b="1" dirty="0">
                <a:latin typeface="فهفق"/>
                <a:cs typeface="B Nazanin" panose="00000400000000000000" pitchFamily="2" charset="-78"/>
              </a:rPr>
              <a:t> </a:t>
            </a:r>
            <a:r>
              <a:rPr lang="en-US" sz="6000" b="1" dirty="0" err="1">
                <a:latin typeface="فهفق"/>
                <a:cs typeface="B Nazanin" panose="00000400000000000000" pitchFamily="2" charset="-78"/>
              </a:rPr>
              <a:t>Title</a:t>
            </a:r>
            <a:endParaRPr lang="fa-IR" sz="6000" b="1" dirty="0">
              <a:latin typeface="فهفق"/>
              <a:cs typeface="B Nazanin" panose="00000400000000000000" pitchFamily="2" charset="-78"/>
            </a:endParaRPr>
          </a:p>
          <a:p>
            <a:pPr algn="ctr"/>
            <a:r>
              <a:rPr lang="en-US" sz="2800" b="1" dirty="0">
                <a:cs typeface="B Nazanin" panose="00000400000000000000" pitchFamily="2" charset="-78"/>
              </a:rPr>
              <a:t>Author1, Author2, Author3, …</a:t>
            </a:r>
          </a:p>
          <a:p>
            <a:pPr algn="ctr"/>
            <a:r>
              <a:rPr lang="en-US" sz="2800" b="1" dirty="0">
                <a:cs typeface="B Nazanin" panose="00000400000000000000" pitchFamily="2" charset="-78"/>
              </a:rPr>
              <a:t>Affiliations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637366" y="6984514"/>
            <a:ext cx="16842658" cy="6713339"/>
          </a:xfrm>
          <a:prstGeom prst="roundRect">
            <a:avLst>
              <a:gd name="adj" fmla="val 7000"/>
            </a:avLst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6000" b="1" dirty="0">
                <a:cs typeface="+mj-cs"/>
              </a:rPr>
              <a:t>Introduction :</a:t>
            </a:r>
            <a:endParaRPr lang="fa-IR" sz="6000" b="1" dirty="0">
              <a:cs typeface="+mj-cs"/>
            </a:endParaRPr>
          </a:p>
          <a:p>
            <a:pPr algn="justLow"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fa-I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1970554" y="14957529"/>
            <a:ext cx="17378143" cy="5946100"/>
          </a:xfrm>
          <a:prstGeom prst="roundRect">
            <a:avLst>
              <a:gd name="adj" fmla="val 7000"/>
            </a:avLst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6000" b="1" dirty="0">
                <a:latin typeface="Arial" panose="020B0604020202020204" pitchFamily="34" charset="0"/>
                <a:cs typeface="+mj-cs"/>
              </a:rPr>
              <a:t>Discussion &amp; Conclusion</a:t>
            </a:r>
            <a:r>
              <a:rPr lang="en-US" sz="6000" b="1" dirty="0">
                <a:cs typeface="+mj-cs"/>
              </a:rPr>
              <a:t>:</a:t>
            </a:r>
            <a:endParaRPr lang="fa-IR" sz="6000" b="1" dirty="0">
              <a:cs typeface="+mj-cs"/>
            </a:endParaRPr>
          </a:p>
          <a:p>
            <a:pPr algn="just"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fa-I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1763037" y="6984514"/>
            <a:ext cx="20261178" cy="7480578"/>
          </a:xfrm>
          <a:prstGeom prst="roundRect">
            <a:avLst>
              <a:gd name="adj" fmla="val 7000"/>
            </a:avLst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6000" b="1" dirty="0">
                <a:cs typeface="+mj-cs"/>
              </a:rPr>
              <a:t>Result:</a:t>
            </a:r>
            <a:endParaRPr lang="fa-IR" sz="6000" b="1" dirty="0">
              <a:cs typeface="+mj-cs"/>
            </a:endParaRPr>
          </a:p>
          <a:p>
            <a:pPr algn="justLow">
              <a:defRPr/>
            </a:pPr>
            <a:r>
              <a:rPr lang="en-US" sz="4800" dirty="0">
                <a:cs typeface="+mj-cs"/>
              </a:rPr>
              <a:t>Text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Text</a:t>
            </a:r>
            <a:r>
              <a:rPr lang="en-US" sz="4800" dirty="0">
                <a:cs typeface="+mj-cs"/>
              </a:rPr>
              <a:t> </a:t>
            </a:r>
            <a:r>
              <a:rPr lang="fa-IR" sz="4800" dirty="0">
                <a:cs typeface="+mj-cs"/>
              </a:rPr>
              <a:t>...</a:t>
            </a:r>
          </a:p>
          <a:p>
            <a:pPr algn="justLow">
              <a:defRPr/>
            </a:pPr>
            <a:r>
              <a:rPr lang="en-US" sz="4800" b="1" dirty="0">
                <a:solidFill>
                  <a:srgbClr val="C00000"/>
                </a:solidFill>
                <a:cs typeface="+mj-cs"/>
              </a:rPr>
              <a:t>Some helps:</a:t>
            </a:r>
          </a:p>
          <a:p>
            <a:pPr marL="685800" indent="-685800" algn="justLow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cs typeface="+mj-cs"/>
              </a:rPr>
              <a:t>Minimum text size: </a:t>
            </a:r>
            <a:r>
              <a:rPr lang="en-US" sz="4800" dirty="0">
                <a:cs typeface="+mj-cs"/>
              </a:rPr>
              <a:t>40</a:t>
            </a:r>
          </a:p>
          <a:p>
            <a:pPr marL="685800" indent="-685800" algn="justLow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cs typeface="+mj-cs"/>
              </a:rPr>
              <a:t>Best font size: </a:t>
            </a:r>
            <a:r>
              <a:rPr lang="en-US" sz="4800" dirty="0">
                <a:cs typeface="+mj-cs"/>
              </a:rPr>
              <a:t>more than 44</a:t>
            </a:r>
            <a:endParaRPr lang="fa-IR" sz="4800" dirty="0">
              <a:cs typeface="+mj-cs"/>
            </a:endParaRPr>
          </a:p>
          <a:p>
            <a:pPr marL="685800" indent="-685800" algn="justLow">
              <a:buFont typeface="Arial" panose="020B0604020202020204" pitchFamily="34" charset="0"/>
              <a:buChar char="•"/>
              <a:defRPr/>
            </a:pPr>
            <a:endParaRPr lang="en-US" sz="4800" dirty="0">
              <a:cs typeface="B Nazanin" panose="00000400000000000000" pitchFamily="2" charset="-78"/>
            </a:endParaRPr>
          </a:p>
          <a:p>
            <a:pPr algn="justLow">
              <a:defRPr/>
            </a:pPr>
            <a:endParaRPr lang="fa-IR" sz="4800" dirty="0">
              <a:cs typeface="B Nazanin" panose="00000400000000000000" pitchFamily="2" charset="-78"/>
            </a:endParaRPr>
          </a:p>
          <a:p>
            <a:pPr marL="685800" indent="-685800" algn="justLow">
              <a:buFont typeface="Arial" panose="020B0604020202020204" pitchFamily="34" charset="0"/>
              <a:buChar char="•"/>
              <a:defRPr/>
            </a:pPr>
            <a:endParaRPr lang="fa-IR" sz="4800" dirty="0">
              <a:cs typeface="B Nazanin" panose="00000400000000000000" pitchFamily="2" charset="-78"/>
            </a:endParaRPr>
          </a:p>
          <a:p>
            <a:pPr marL="685800" indent="-685800" algn="justLow">
              <a:buFont typeface="Arial" panose="020B0604020202020204" pitchFamily="34" charset="0"/>
              <a:buChar char="•"/>
              <a:defRPr/>
            </a:pPr>
            <a:endParaRPr lang="en-US" sz="4800" dirty="0">
              <a:cs typeface="B Nazanin" panose="00000400000000000000" pitchFamily="2" charset="-78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369623" y="14924664"/>
            <a:ext cx="17378143" cy="5946100"/>
          </a:xfrm>
          <a:prstGeom prst="roundRect">
            <a:avLst>
              <a:gd name="adj" fmla="val 7000"/>
            </a:avLst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Low">
              <a:defRPr/>
            </a:pPr>
            <a:r>
              <a:rPr lang="en-US" sz="6000" b="1" dirty="0">
                <a:cs typeface="+mj-cs"/>
              </a:rPr>
              <a:t>Methods:</a:t>
            </a:r>
            <a:endParaRPr lang="fa-IR" sz="6000" b="1" dirty="0">
              <a:cs typeface="+mj-cs"/>
            </a:endParaRPr>
          </a:p>
          <a:p>
            <a:pPr algn="justLow"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fa-I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92123" y="21547989"/>
            <a:ext cx="42292171" cy="2237780"/>
          </a:xfrm>
          <a:prstGeom prst="roundRect">
            <a:avLst>
              <a:gd name="adj" fmla="val 7000"/>
            </a:avLst>
          </a:prstGeom>
          <a:noFill/>
          <a:ln w="254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 algn="justLow"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27641159"/>
              </p:ext>
            </p:extLst>
          </p:nvPr>
        </p:nvGraphicFramePr>
        <p:xfrm>
          <a:off x="32858105" y="7521533"/>
          <a:ext cx="6490592" cy="329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89D5D551-4A05-BF2C-C41F-12ABBFEA3B37}"/>
              </a:ext>
            </a:extLst>
          </p:cNvPr>
          <p:cNvSpPr/>
          <p:nvPr/>
        </p:nvSpPr>
        <p:spPr>
          <a:xfrm>
            <a:off x="766372" y="1283876"/>
            <a:ext cx="3741989" cy="3619051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5400" dirty="0">
                <a:solidFill>
                  <a:schemeClr val="accent1"/>
                </a:solidFill>
                <a:cs typeface="B Nazanin" panose="00000400000000000000" pitchFamily="2" charset="-78"/>
              </a:rPr>
              <a:t>Author</a:t>
            </a:r>
            <a:r>
              <a:rPr lang="fa-IR" sz="5400" dirty="0"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r>
              <a:rPr lang="en-US" sz="5400" dirty="0">
                <a:solidFill>
                  <a:schemeClr val="accent1"/>
                </a:solidFill>
                <a:cs typeface="B Nazanin" panose="00000400000000000000" pitchFamily="2" charset="-78"/>
              </a:rPr>
              <a:t>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A000E-57BE-A591-85B8-9BAFB8C73C4D}"/>
              </a:ext>
            </a:extLst>
          </p:cNvPr>
          <p:cNvSpPr txBox="1"/>
          <p:nvPr/>
        </p:nvSpPr>
        <p:spPr>
          <a:xfrm>
            <a:off x="21409076" y="11607473"/>
            <a:ext cx="1980476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 algn="justLow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 marL="685800" indent="-685800" algn="justLow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your chance to showcase your creativity and skills! 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53964-F434-0339-C981-D50C1F02BACE}"/>
              </a:ext>
            </a:extLst>
          </p:cNvPr>
          <p:cNvSpPr txBox="1"/>
          <p:nvPr/>
        </p:nvSpPr>
        <p:spPr>
          <a:xfrm>
            <a:off x="35514117" y="3693579"/>
            <a:ext cx="21768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-US" sz="4800" dirty="0">
                <a:solidFill>
                  <a:schemeClr val="tx1"/>
                </a:solidFill>
                <a:cs typeface="B Nazanin" panose="00000400000000000000" pitchFamily="2" charset="-78"/>
              </a:rPr>
              <a:t>Code: </a:t>
            </a:r>
            <a:endParaRPr lang="fa-IR"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11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448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Calibri</vt:lpstr>
      <vt:lpstr>Calibri Light</vt:lpstr>
      <vt:lpstr>Times New Roman</vt:lpstr>
      <vt:lpstr>فهفق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GreenPoster</dc:creator>
  <cp:lastModifiedBy>Elahe Etesami</cp:lastModifiedBy>
  <cp:revision>185</cp:revision>
  <dcterms:created xsi:type="dcterms:W3CDTF">2018-04-09T07:28:08Z</dcterms:created>
  <dcterms:modified xsi:type="dcterms:W3CDTF">2025-02-12T07:55:23Z</dcterms:modified>
</cp:coreProperties>
</file>