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768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03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14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600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18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24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20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193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327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4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88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F496-08BC-4171-9E29-FD070616ECB5}" type="datetimeFigureOut">
              <a:rPr lang="fa-IR" smtClean="0"/>
              <a:t>14/08/1446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DB59-67A1-467C-B81A-D5094E1B7DB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25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611" y="1660765"/>
            <a:ext cx="9363075" cy="885825"/>
          </a:xfrm>
        </p:spPr>
        <p:txBody>
          <a:bodyPr>
            <a:normAutofit fontScale="90000"/>
          </a:bodyPr>
          <a:lstStyle/>
          <a:p>
            <a:pPr algn="l"/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TITLE</a:t>
            </a:r>
            <a:br>
              <a:rPr lang="en-US" sz="2700" dirty="0"/>
            </a:br>
            <a:r>
              <a:rPr lang="en-US" sz="2700" dirty="0"/>
              <a:t>     Note: (Font: Times New Roman, Maximum size: 54, Minimum size: 30)</a:t>
            </a:r>
            <a:endParaRPr lang="fa-IR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2" y="2546590"/>
            <a:ext cx="9015412" cy="225742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+mj-cs"/>
              </a:rPr>
              <a:t>Author Name</a:t>
            </a:r>
          </a:p>
          <a:p>
            <a:pPr algn="l"/>
            <a:r>
              <a:rPr lang="en-US" dirty="0">
                <a:cs typeface="+mj-cs"/>
              </a:rPr>
              <a:t>Note: (The name of the author presenting the article should be underlined and the responsible author should be marked with an asterisk (*).)</a:t>
            </a:r>
          </a:p>
          <a:p>
            <a:pPr algn="l"/>
            <a:r>
              <a:rPr lang="en-US" dirty="0">
                <a:cs typeface="+mj-cs"/>
              </a:rPr>
              <a:t>Font: Times New Roman, Bold.</a:t>
            </a:r>
          </a:p>
          <a:p>
            <a:pPr algn="l"/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890712" y="4552090"/>
            <a:ext cx="894397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>
                <a:cs typeface="+mj-cs"/>
              </a:rPr>
              <a:t>Affiliation</a:t>
            </a:r>
          </a:p>
          <a:p>
            <a:r>
              <a:rPr lang="en-US" i="1" dirty="0">
                <a:cs typeface="+mj-cs"/>
              </a:rPr>
              <a:t>)Academic rank or responsibility in the company, department and faculty name, university or company name, city, and country.(</a:t>
            </a:r>
          </a:p>
          <a:p>
            <a:endParaRPr lang="en-US" i="1" dirty="0">
              <a:cs typeface="+mj-cs"/>
            </a:endParaRPr>
          </a:p>
          <a:p>
            <a:r>
              <a:rPr lang="en-US" i="1" dirty="0">
                <a:cs typeface="+mj-cs"/>
              </a:rPr>
              <a:t>Font: Times New Roman, Italic.</a:t>
            </a:r>
          </a:p>
          <a:p>
            <a:r>
              <a:rPr lang="en-US" i="1" dirty="0">
                <a:cs typeface="+mj-cs"/>
              </a:rPr>
              <a:t>Best size: 18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328613" y="3591998"/>
            <a:ext cx="33051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546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07" y="1388510"/>
            <a:ext cx="10515600" cy="657225"/>
          </a:xfrm>
        </p:spPr>
        <p:txBody>
          <a:bodyPr>
            <a:normAutofit fontScale="90000"/>
          </a:bodyPr>
          <a:lstStyle/>
          <a:p>
            <a:r>
              <a:rPr lang="ms-MY" b="1" dirty="0"/>
              <a:t>Background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139" y="2045735"/>
            <a:ext cx="9077326" cy="44291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……</a:t>
            </a:r>
          </a:p>
          <a:p>
            <a:r>
              <a:rPr lang="en-US" dirty="0"/>
              <a:t>Note:</a:t>
            </a:r>
          </a:p>
          <a:p>
            <a:r>
              <a:rPr lang="en-US" dirty="0"/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 </a:t>
            </a:r>
          </a:p>
          <a:p>
            <a:endParaRPr lang="en-US" dirty="0"/>
          </a:p>
          <a:p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This is your chance to showcase your creativity and skills! 😉</a:t>
            </a:r>
          </a:p>
          <a:p>
            <a:endParaRPr lang="en-US" dirty="0"/>
          </a:p>
          <a:p>
            <a:r>
              <a:rPr lang="en-US" dirty="0"/>
              <a:t>        Also, here are the details about the font and size:</a:t>
            </a:r>
          </a:p>
          <a:p>
            <a:endParaRPr lang="en-US" dirty="0"/>
          </a:p>
          <a:p>
            <a:r>
              <a:rPr lang="en-US" dirty="0"/>
              <a:t>Font: Times New Roman </a:t>
            </a:r>
          </a:p>
          <a:p>
            <a:r>
              <a:rPr lang="en-US" dirty="0"/>
              <a:t>Maximum size: 26    </a:t>
            </a:r>
          </a:p>
          <a:p>
            <a:r>
              <a:rPr lang="en-US" dirty="0"/>
              <a:t>Best size: 18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2886" y="3515799"/>
            <a:ext cx="3133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 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124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784" y="1340498"/>
            <a:ext cx="9982199" cy="723899"/>
          </a:xfrm>
        </p:spPr>
        <p:txBody>
          <a:bodyPr/>
          <a:lstStyle/>
          <a:p>
            <a:r>
              <a:rPr lang="en-US" b="1" dirty="0"/>
              <a:t>Method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661" y="2064397"/>
            <a:ext cx="8982075" cy="43815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……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 </a:t>
            </a:r>
          </a:p>
          <a:p>
            <a:endParaRPr lang="en-US" dirty="0"/>
          </a:p>
          <a:p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This is your chance to showcase your creativity and skills! 😉</a:t>
            </a:r>
          </a:p>
          <a:p>
            <a:endParaRPr lang="en-US" dirty="0"/>
          </a:p>
          <a:p>
            <a:r>
              <a:rPr lang="en-US" dirty="0"/>
              <a:t>        Also, here are the details about the font and size:</a:t>
            </a:r>
          </a:p>
          <a:p>
            <a:endParaRPr lang="en-US" dirty="0"/>
          </a:p>
          <a:p>
            <a:r>
              <a:rPr lang="en-US" dirty="0"/>
              <a:t>Font: Times New Roman </a:t>
            </a:r>
          </a:p>
          <a:p>
            <a:r>
              <a:rPr lang="en-US" dirty="0"/>
              <a:t>Maximum size: 26    </a:t>
            </a:r>
          </a:p>
          <a:p>
            <a:r>
              <a:rPr lang="en-US" dirty="0"/>
              <a:t>Best size: 18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00024" y="3596761"/>
            <a:ext cx="30289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631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299094"/>
            <a:ext cx="10344150" cy="6715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993" y="1970607"/>
            <a:ext cx="9048751" cy="46577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……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 </a:t>
            </a:r>
          </a:p>
          <a:p>
            <a:endParaRPr lang="en-US" dirty="0"/>
          </a:p>
          <a:p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This is your chance to showcase your creativity and skills! 😉</a:t>
            </a:r>
          </a:p>
          <a:p>
            <a:endParaRPr lang="en-US" dirty="0"/>
          </a:p>
          <a:p>
            <a:r>
              <a:rPr lang="en-US" dirty="0"/>
              <a:t>        Also, here are the details about the font and size:</a:t>
            </a:r>
          </a:p>
          <a:p>
            <a:endParaRPr lang="en-US" dirty="0"/>
          </a:p>
          <a:p>
            <a:r>
              <a:rPr lang="en-US" dirty="0"/>
              <a:t>Font: Times New Roman </a:t>
            </a:r>
          </a:p>
          <a:p>
            <a:r>
              <a:rPr lang="en-US" dirty="0"/>
              <a:t>Maximum size: 26    </a:t>
            </a:r>
          </a:p>
          <a:p>
            <a:r>
              <a:rPr lang="en-US" dirty="0"/>
              <a:t>Best size: 18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09561" y="3525324"/>
            <a:ext cx="31718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025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299093"/>
            <a:ext cx="10515600" cy="6715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320" y="2072952"/>
            <a:ext cx="9124950" cy="44148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……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 </a:t>
            </a:r>
          </a:p>
          <a:p>
            <a:endParaRPr lang="en-US" dirty="0"/>
          </a:p>
          <a:p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This is your chance to showcase your creativity and skills! 😉</a:t>
            </a:r>
          </a:p>
          <a:p>
            <a:endParaRPr lang="en-US" dirty="0"/>
          </a:p>
          <a:p>
            <a:r>
              <a:rPr lang="en-US" dirty="0"/>
              <a:t>        Also, here are the details about the font and size:</a:t>
            </a:r>
          </a:p>
          <a:p>
            <a:endParaRPr lang="en-US" dirty="0"/>
          </a:p>
          <a:p>
            <a:r>
              <a:rPr lang="en-US" dirty="0"/>
              <a:t>Font: Times New Roman </a:t>
            </a:r>
          </a:p>
          <a:p>
            <a:r>
              <a:rPr lang="en-US" dirty="0"/>
              <a:t>Maximum size: 26    </a:t>
            </a:r>
          </a:p>
          <a:p>
            <a:r>
              <a:rPr lang="en-US" dirty="0"/>
              <a:t>Best size: 18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57185" y="3596760"/>
            <a:ext cx="32765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 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16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47" y="1413731"/>
            <a:ext cx="10391775" cy="55721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Refrencences</a:t>
            </a:r>
            <a:r>
              <a:rPr lang="en-US" b="1" dirty="0"/>
              <a:t>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619" y="2073534"/>
            <a:ext cx="9086850" cy="42433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Text 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……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r>
              <a:rPr lang="en-US" dirty="0"/>
              <a:t>Note:</a:t>
            </a:r>
            <a:endParaRPr lang="en-US" b="0" dirty="0">
              <a:effectLst/>
            </a:endParaRPr>
          </a:p>
          <a:p>
            <a:r>
              <a:rPr lang="en-US" dirty="0"/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 </a:t>
            </a:r>
            <a:endParaRPr lang="en-US" b="0" dirty="0">
              <a:effectLst/>
            </a:endParaRPr>
          </a:p>
          <a:p>
            <a:pPr fontAlgn="base"/>
            <a:br>
              <a:rPr lang="en-US" b="0" dirty="0">
                <a:effectLst/>
              </a:rPr>
            </a:br>
            <a:r>
              <a:rPr lang="en-US" b="1" i="1" dirty="0"/>
              <a:t>This is your chance to showcase your creativity and skills! </a:t>
            </a:r>
            <a:r>
              <a:rPr lang="en-US" dirty="0"/>
              <a:t>😉</a:t>
            </a:r>
            <a:endParaRPr lang="en-US" b="1" i="1" dirty="0"/>
          </a:p>
          <a:p>
            <a:br>
              <a:rPr lang="en-US" b="0" dirty="0">
                <a:effectLst/>
              </a:rPr>
            </a:br>
            <a:r>
              <a:rPr lang="en-US" dirty="0"/>
              <a:t>        Also, here are the details about the font and size:</a:t>
            </a:r>
            <a:endParaRPr lang="en-US" b="0" dirty="0">
              <a:effectLst/>
            </a:endParaRPr>
          </a:p>
          <a:p>
            <a:pPr fontAlgn="base"/>
            <a:br>
              <a:rPr lang="en-US" b="0" dirty="0">
                <a:effectLst/>
              </a:rPr>
            </a:br>
            <a:r>
              <a:rPr lang="en-US" dirty="0"/>
              <a:t>Font: Times New Roman </a:t>
            </a:r>
          </a:p>
          <a:p>
            <a:pPr fontAlgn="base"/>
            <a:r>
              <a:rPr lang="en-US" dirty="0"/>
              <a:t>Maximum size: 26    </a:t>
            </a:r>
          </a:p>
          <a:p>
            <a:pPr fontAlgn="base"/>
            <a:r>
              <a:rPr lang="en-US" dirty="0"/>
              <a:t>Best size: 18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85749" y="3553899"/>
            <a:ext cx="31527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Article code 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355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608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Arabic</vt:lpstr>
      <vt:lpstr>Arial</vt:lpstr>
      <vt:lpstr>Calibri</vt:lpstr>
      <vt:lpstr>Calibri Light</vt:lpstr>
      <vt:lpstr>Office Theme</vt:lpstr>
      <vt:lpstr> TITLE      Note: (Font: Times New Roman, Maximum size: 54, Minimum size: 30)</vt:lpstr>
      <vt:lpstr>Background</vt:lpstr>
      <vt:lpstr>Method</vt:lpstr>
      <vt:lpstr>Result</vt:lpstr>
      <vt:lpstr>conclusion</vt:lpstr>
      <vt:lpstr>Refrencences: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IHC</dc:creator>
  <cp:lastModifiedBy>soroush rezvani</cp:lastModifiedBy>
  <cp:revision>7</cp:revision>
  <dcterms:created xsi:type="dcterms:W3CDTF">2025-02-12T07:55:55Z</dcterms:created>
  <dcterms:modified xsi:type="dcterms:W3CDTF">2025-02-12T09:42:45Z</dcterms:modified>
</cp:coreProperties>
</file>